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275" r:id="rId2"/>
    <p:sldId id="273" r:id="rId3"/>
  </p:sldIdLst>
  <p:sldSz cx="6858000" cy="9906000" type="A4"/>
  <p:notesSz cx="6807200" cy="9939338"/>
  <p:defaultTextStyle>
    <a:defPPr>
      <a:defRPr lang="ja-JP"/>
    </a:defPPr>
    <a:lvl1pPr marL="0" algn="l" defTabSz="738928" rtl="0" eaLnBrk="1" latinLnBrk="0" hangingPunct="1">
      <a:defRPr kumimoji="1" sz="1489" kern="1200">
        <a:solidFill>
          <a:schemeClr val="tx1"/>
        </a:solidFill>
        <a:latin typeface="+mn-lt"/>
        <a:ea typeface="+mn-ea"/>
        <a:cs typeface="+mn-cs"/>
      </a:defRPr>
    </a:lvl1pPr>
    <a:lvl2pPr marL="369464" algn="l" defTabSz="738928" rtl="0" eaLnBrk="1" latinLnBrk="0" hangingPunct="1">
      <a:defRPr kumimoji="1" sz="1489" kern="1200">
        <a:solidFill>
          <a:schemeClr val="tx1"/>
        </a:solidFill>
        <a:latin typeface="+mn-lt"/>
        <a:ea typeface="+mn-ea"/>
        <a:cs typeface="+mn-cs"/>
      </a:defRPr>
    </a:lvl2pPr>
    <a:lvl3pPr marL="738928" algn="l" defTabSz="738928" rtl="0" eaLnBrk="1" latinLnBrk="0" hangingPunct="1">
      <a:defRPr kumimoji="1" sz="1489" kern="1200">
        <a:solidFill>
          <a:schemeClr val="tx1"/>
        </a:solidFill>
        <a:latin typeface="+mn-lt"/>
        <a:ea typeface="+mn-ea"/>
        <a:cs typeface="+mn-cs"/>
      </a:defRPr>
    </a:lvl3pPr>
    <a:lvl4pPr marL="1108391" algn="l" defTabSz="738928" rtl="0" eaLnBrk="1" latinLnBrk="0" hangingPunct="1">
      <a:defRPr kumimoji="1" sz="1489" kern="1200">
        <a:solidFill>
          <a:schemeClr val="tx1"/>
        </a:solidFill>
        <a:latin typeface="+mn-lt"/>
        <a:ea typeface="+mn-ea"/>
        <a:cs typeface="+mn-cs"/>
      </a:defRPr>
    </a:lvl4pPr>
    <a:lvl5pPr marL="1477855" algn="l" defTabSz="738928" rtl="0" eaLnBrk="1" latinLnBrk="0" hangingPunct="1">
      <a:defRPr kumimoji="1" sz="1489" kern="1200">
        <a:solidFill>
          <a:schemeClr val="tx1"/>
        </a:solidFill>
        <a:latin typeface="+mn-lt"/>
        <a:ea typeface="+mn-ea"/>
        <a:cs typeface="+mn-cs"/>
      </a:defRPr>
    </a:lvl5pPr>
    <a:lvl6pPr marL="1847317" algn="l" defTabSz="738928" rtl="0" eaLnBrk="1" latinLnBrk="0" hangingPunct="1">
      <a:defRPr kumimoji="1" sz="1489" kern="1200">
        <a:solidFill>
          <a:schemeClr val="tx1"/>
        </a:solidFill>
        <a:latin typeface="+mn-lt"/>
        <a:ea typeface="+mn-ea"/>
        <a:cs typeface="+mn-cs"/>
      </a:defRPr>
    </a:lvl6pPr>
    <a:lvl7pPr marL="2216782" algn="l" defTabSz="738928" rtl="0" eaLnBrk="1" latinLnBrk="0" hangingPunct="1">
      <a:defRPr kumimoji="1" sz="1489" kern="1200">
        <a:solidFill>
          <a:schemeClr val="tx1"/>
        </a:solidFill>
        <a:latin typeface="+mn-lt"/>
        <a:ea typeface="+mn-ea"/>
        <a:cs typeface="+mn-cs"/>
      </a:defRPr>
    </a:lvl7pPr>
    <a:lvl8pPr marL="2586245" algn="l" defTabSz="738928" rtl="0" eaLnBrk="1" latinLnBrk="0" hangingPunct="1">
      <a:defRPr kumimoji="1" sz="1489" kern="1200">
        <a:solidFill>
          <a:schemeClr val="tx1"/>
        </a:solidFill>
        <a:latin typeface="+mn-lt"/>
        <a:ea typeface="+mn-ea"/>
        <a:cs typeface="+mn-cs"/>
      </a:defRPr>
    </a:lvl8pPr>
    <a:lvl9pPr marL="2955709" algn="l" defTabSz="738928" rtl="0" eaLnBrk="1" latinLnBrk="0" hangingPunct="1">
      <a:defRPr kumimoji="1" sz="14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9" userDrawn="1">
          <p15:clr>
            <a:srgbClr val="A4A3A4"/>
          </p15:clr>
        </p15:guide>
        <p15:guide id="2" pos="21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CD5B5"/>
    <a:srgbClr val="CCFFCC"/>
    <a:srgbClr val="FFFFCC"/>
    <a:srgbClr val="CCECFF"/>
    <a:srgbClr val="CCCCFF"/>
    <a:srgbClr val="FC601F"/>
    <a:srgbClr val="FDEADA"/>
    <a:srgbClr val="99FF99"/>
    <a:srgbClr val="F0A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3" autoAdjust="0"/>
    <p:restoredTop sz="93364" autoAdjust="0"/>
  </p:normalViewPr>
  <p:slideViewPr>
    <p:cSldViewPr snapToGrid="0">
      <p:cViewPr varScale="1">
        <p:scale>
          <a:sx n="71" d="100"/>
          <a:sy n="71" d="100"/>
        </p:scale>
        <p:origin x="2352" y="78"/>
      </p:cViewPr>
      <p:guideLst>
        <p:guide orient="horz" pos="3659"/>
        <p:guide pos="21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0375" cy="498966"/>
          </a:xfrm>
          <a:prstGeom prst="rect">
            <a:avLst/>
          </a:prstGeom>
        </p:spPr>
        <p:txBody>
          <a:bodyPr vert="horz" lIns="92202" tIns="46102" rIns="92202" bIns="4610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2"/>
            <a:ext cx="2950374" cy="498966"/>
          </a:xfrm>
          <a:prstGeom prst="rect">
            <a:avLst/>
          </a:prstGeom>
        </p:spPr>
        <p:txBody>
          <a:bodyPr vert="horz" lIns="92202" tIns="46102" rIns="92202" bIns="46102" rtlCol="0"/>
          <a:lstStyle>
            <a:lvl1pPr algn="r">
              <a:defRPr sz="1200"/>
            </a:lvl1pPr>
          </a:lstStyle>
          <a:p>
            <a:fld id="{CF73F13D-6011-41DB-9758-0AC0D3D47251}" type="datetimeFigureOut">
              <a:rPr kumimoji="1" lang="ja-JP" altLang="en-US" smtClean="0"/>
              <a:t>2019/9/20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2" tIns="46102" rIns="92202" bIns="461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1" y="4783361"/>
            <a:ext cx="5446723" cy="3913364"/>
          </a:xfrm>
          <a:prstGeom prst="rect">
            <a:avLst/>
          </a:prstGeom>
        </p:spPr>
        <p:txBody>
          <a:bodyPr vert="horz" lIns="92202" tIns="46102" rIns="92202" bIns="461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374"/>
            <a:ext cx="2950375" cy="498966"/>
          </a:xfrm>
          <a:prstGeom prst="rect">
            <a:avLst/>
          </a:prstGeom>
        </p:spPr>
        <p:txBody>
          <a:bodyPr vert="horz" lIns="92202" tIns="46102" rIns="92202" bIns="4610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4"/>
            <a:ext cx="2950374" cy="498966"/>
          </a:xfrm>
          <a:prstGeom prst="rect">
            <a:avLst/>
          </a:prstGeom>
        </p:spPr>
        <p:txBody>
          <a:bodyPr vert="horz" lIns="92202" tIns="46102" rIns="92202" bIns="46102" rtlCol="0" anchor="b"/>
          <a:lstStyle>
            <a:lvl1pPr algn="r">
              <a:defRPr sz="1200"/>
            </a:lvl1pPr>
          </a:lstStyle>
          <a:p>
            <a:fld id="{27D44A32-6A1E-4920-987B-1B110B59CF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8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6085" rtl="0" eaLnBrk="1" latinLnBrk="0" hangingPunct="1">
      <a:defRPr kumimoji="1" sz="940" kern="1200">
        <a:solidFill>
          <a:schemeClr val="tx1"/>
        </a:solidFill>
        <a:latin typeface="+mn-lt"/>
        <a:ea typeface="+mn-ea"/>
        <a:cs typeface="+mn-cs"/>
      </a:defRPr>
    </a:lvl1pPr>
    <a:lvl2pPr marL="358042" algn="l" defTabSz="716085" rtl="0" eaLnBrk="1" latinLnBrk="0" hangingPunct="1">
      <a:defRPr kumimoji="1" sz="940" kern="1200">
        <a:solidFill>
          <a:schemeClr val="tx1"/>
        </a:solidFill>
        <a:latin typeface="+mn-lt"/>
        <a:ea typeface="+mn-ea"/>
        <a:cs typeface="+mn-cs"/>
      </a:defRPr>
    </a:lvl2pPr>
    <a:lvl3pPr marL="716085" algn="l" defTabSz="716085" rtl="0" eaLnBrk="1" latinLnBrk="0" hangingPunct="1">
      <a:defRPr kumimoji="1" sz="940" kern="1200">
        <a:solidFill>
          <a:schemeClr val="tx1"/>
        </a:solidFill>
        <a:latin typeface="+mn-lt"/>
        <a:ea typeface="+mn-ea"/>
        <a:cs typeface="+mn-cs"/>
      </a:defRPr>
    </a:lvl3pPr>
    <a:lvl4pPr marL="1074127" algn="l" defTabSz="716085" rtl="0" eaLnBrk="1" latinLnBrk="0" hangingPunct="1">
      <a:defRPr kumimoji="1" sz="940" kern="1200">
        <a:solidFill>
          <a:schemeClr val="tx1"/>
        </a:solidFill>
        <a:latin typeface="+mn-lt"/>
        <a:ea typeface="+mn-ea"/>
        <a:cs typeface="+mn-cs"/>
      </a:defRPr>
    </a:lvl4pPr>
    <a:lvl5pPr marL="1432168" algn="l" defTabSz="716085" rtl="0" eaLnBrk="1" latinLnBrk="0" hangingPunct="1">
      <a:defRPr kumimoji="1" sz="940" kern="1200">
        <a:solidFill>
          <a:schemeClr val="tx1"/>
        </a:solidFill>
        <a:latin typeface="+mn-lt"/>
        <a:ea typeface="+mn-ea"/>
        <a:cs typeface="+mn-cs"/>
      </a:defRPr>
    </a:lvl5pPr>
    <a:lvl6pPr marL="1790210" algn="l" defTabSz="716085" rtl="0" eaLnBrk="1" latinLnBrk="0" hangingPunct="1">
      <a:defRPr kumimoji="1" sz="940" kern="1200">
        <a:solidFill>
          <a:schemeClr val="tx1"/>
        </a:solidFill>
        <a:latin typeface="+mn-lt"/>
        <a:ea typeface="+mn-ea"/>
        <a:cs typeface="+mn-cs"/>
      </a:defRPr>
    </a:lvl6pPr>
    <a:lvl7pPr marL="2148253" algn="l" defTabSz="716085" rtl="0" eaLnBrk="1" latinLnBrk="0" hangingPunct="1">
      <a:defRPr kumimoji="1" sz="940" kern="1200">
        <a:solidFill>
          <a:schemeClr val="tx1"/>
        </a:solidFill>
        <a:latin typeface="+mn-lt"/>
        <a:ea typeface="+mn-ea"/>
        <a:cs typeface="+mn-cs"/>
      </a:defRPr>
    </a:lvl7pPr>
    <a:lvl8pPr marL="2506295" algn="l" defTabSz="716085" rtl="0" eaLnBrk="1" latinLnBrk="0" hangingPunct="1">
      <a:defRPr kumimoji="1" sz="940" kern="1200">
        <a:solidFill>
          <a:schemeClr val="tx1"/>
        </a:solidFill>
        <a:latin typeface="+mn-lt"/>
        <a:ea typeface="+mn-ea"/>
        <a:cs typeface="+mn-cs"/>
      </a:defRPr>
    </a:lvl8pPr>
    <a:lvl9pPr marL="2864337" algn="l" defTabSz="716085" rtl="0" eaLnBrk="1" latinLnBrk="0" hangingPunct="1">
      <a:defRPr kumimoji="1" sz="9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44A32-6A1E-4920-987B-1B110B59CF5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09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2" y="3077284"/>
            <a:ext cx="5829300" cy="2123368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1" y="5613403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9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3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8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D480-A7DA-462A-B79A-2A84D947C8CF}" type="datetimeFigureOut">
              <a:rPr kumimoji="1" lang="ja-JP" altLang="en-US" smtClean="0"/>
              <a:pPr/>
              <a:t>2019/9/20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2A5-F79B-4E32-9264-C859DBF98A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D480-A7DA-462A-B79A-2A84D947C8CF}" type="datetimeFigureOut">
              <a:rPr kumimoji="1" lang="ja-JP" altLang="en-US" smtClean="0"/>
              <a:pPr/>
              <a:t>2019/9/20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2A5-F79B-4E32-9264-C859DBF98A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3" y="396703"/>
            <a:ext cx="1543049" cy="8452202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2" y="396703"/>
            <a:ext cx="4514849" cy="8452202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D480-A7DA-462A-B79A-2A84D947C8CF}" type="datetimeFigureOut">
              <a:rPr kumimoji="1" lang="ja-JP" altLang="en-US" smtClean="0"/>
              <a:pPr/>
              <a:t>2019/9/20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2A5-F79B-4E32-9264-C859DBF98A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D480-A7DA-462A-B79A-2A84D947C8CF}" type="datetimeFigureOut">
              <a:rPr kumimoji="1" lang="ja-JP" altLang="en-US" smtClean="0"/>
              <a:pPr/>
              <a:t>2019/9/20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2A5-F79B-4E32-9264-C859DBF98A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7" y="6365522"/>
            <a:ext cx="5829300" cy="1967442"/>
          </a:xfrm>
        </p:spPr>
        <p:txBody>
          <a:bodyPr anchor="t"/>
          <a:lstStyle>
            <a:lvl1pPr algn="l">
              <a:defRPr sz="4474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7" y="4198589"/>
            <a:ext cx="5829300" cy="2166937"/>
          </a:xfrm>
        </p:spPr>
        <p:txBody>
          <a:bodyPr anchor="b"/>
          <a:lstStyle>
            <a:lvl1pPr marL="0" indent="0">
              <a:buNone/>
              <a:defRPr sz="2292">
                <a:solidFill>
                  <a:schemeClr val="tx1">
                    <a:tint val="75000"/>
                  </a:schemeClr>
                </a:solidFill>
              </a:defRPr>
            </a:lvl1pPr>
            <a:lvl2pPr marL="514848" indent="0">
              <a:buNone/>
              <a:defRPr sz="2073">
                <a:solidFill>
                  <a:schemeClr val="tx1">
                    <a:tint val="75000"/>
                  </a:schemeClr>
                </a:solidFill>
              </a:defRPr>
            </a:lvl2pPr>
            <a:lvl3pPr marL="1029694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3pPr>
            <a:lvl4pPr marL="1544543" indent="0">
              <a:buNone/>
              <a:defRPr sz="1528">
                <a:solidFill>
                  <a:schemeClr val="tx1">
                    <a:tint val="75000"/>
                  </a:schemeClr>
                </a:solidFill>
              </a:defRPr>
            </a:lvl4pPr>
            <a:lvl5pPr marL="2059391" indent="0">
              <a:buNone/>
              <a:defRPr sz="1528">
                <a:solidFill>
                  <a:schemeClr val="tx1">
                    <a:tint val="75000"/>
                  </a:schemeClr>
                </a:solidFill>
              </a:defRPr>
            </a:lvl5pPr>
            <a:lvl6pPr marL="2574237" indent="0">
              <a:buNone/>
              <a:defRPr sz="1528">
                <a:solidFill>
                  <a:schemeClr val="tx1">
                    <a:tint val="75000"/>
                  </a:schemeClr>
                </a:solidFill>
              </a:defRPr>
            </a:lvl6pPr>
            <a:lvl7pPr marL="3089085" indent="0">
              <a:buNone/>
              <a:defRPr sz="1528">
                <a:solidFill>
                  <a:schemeClr val="tx1">
                    <a:tint val="75000"/>
                  </a:schemeClr>
                </a:solidFill>
              </a:defRPr>
            </a:lvl7pPr>
            <a:lvl8pPr marL="3603933" indent="0">
              <a:buNone/>
              <a:defRPr sz="1528">
                <a:solidFill>
                  <a:schemeClr val="tx1">
                    <a:tint val="75000"/>
                  </a:schemeClr>
                </a:solidFill>
              </a:defRPr>
            </a:lvl8pPr>
            <a:lvl9pPr marL="4118780" indent="0">
              <a:buNone/>
              <a:defRPr sz="15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D480-A7DA-462A-B79A-2A84D947C8CF}" type="datetimeFigureOut">
              <a:rPr kumimoji="1" lang="ja-JP" altLang="en-US" smtClean="0"/>
              <a:pPr/>
              <a:t>2019/9/20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2A5-F79B-4E32-9264-C859DBF98A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2" y="2311404"/>
            <a:ext cx="3028951" cy="6537501"/>
          </a:xfrm>
        </p:spPr>
        <p:txBody>
          <a:bodyPr/>
          <a:lstStyle>
            <a:lvl1pPr>
              <a:defRPr sz="3165"/>
            </a:lvl1pPr>
            <a:lvl2pPr>
              <a:defRPr sz="2729"/>
            </a:lvl2pPr>
            <a:lvl3pPr>
              <a:defRPr sz="2292"/>
            </a:lvl3pPr>
            <a:lvl4pPr>
              <a:defRPr sz="2073"/>
            </a:lvl4pPr>
            <a:lvl5pPr>
              <a:defRPr sz="2073"/>
            </a:lvl5pPr>
            <a:lvl6pPr>
              <a:defRPr sz="2073"/>
            </a:lvl6pPr>
            <a:lvl7pPr>
              <a:defRPr sz="2073"/>
            </a:lvl7pPr>
            <a:lvl8pPr>
              <a:defRPr sz="2073"/>
            </a:lvl8pPr>
            <a:lvl9pPr>
              <a:defRPr sz="207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1" y="2311404"/>
            <a:ext cx="3028951" cy="6537501"/>
          </a:xfrm>
        </p:spPr>
        <p:txBody>
          <a:bodyPr/>
          <a:lstStyle>
            <a:lvl1pPr>
              <a:defRPr sz="3165"/>
            </a:lvl1pPr>
            <a:lvl2pPr>
              <a:defRPr sz="2729"/>
            </a:lvl2pPr>
            <a:lvl3pPr>
              <a:defRPr sz="2292"/>
            </a:lvl3pPr>
            <a:lvl4pPr>
              <a:defRPr sz="2073"/>
            </a:lvl4pPr>
            <a:lvl5pPr>
              <a:defRPr sz="2073"/>
            </a:lvl5pPr>
            <a:lvl6pPr>
              <a:defRPr sz="2073"/>
            </a:lvl6pPr>
            <a:lvl7pPr>
              <a:defRPr sz="2073"/>
            </a:lvl7pPr>
            <a:lvl8pPr>
              <a:defRPr sz="2073"/>
            </a:lvl8pPr>
            <a:lvl9pPr>
              <a:defRPr sz="207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D480-A7DA-462A-B79A-2A84D947C8CF}" type="datetimeFigureOut">
              <a:rPr kumimoji="1" lang="ja-JP" altLang="en-US" smtClean="0"/>
              <a:pPr/>
              <a:t>2019/9/20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2A5-F79B-4E32-9264-C859DBF98A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217387"/>
            <a:ext cx="3030141" cy="924101"/>
          </a:xfrm>
        </p:spPr>
        <p:txBody>
          <a:bodyPr anchor="b"/>
          <a:lstStyle>
            <a:lvl1pPr marL="0" indent="0">
              <a:buNone/>
              <a:defRPr sz="2729" b="1"/>
            </a:lvl1pPr>
            <a:lvl2pPr marL="514848" indent="0">
              <a:buNone/>
              <a:defRPr sz="2292" b="1"/>
            </a:lvl2pPr>
            <a:lvl3pPr marL="1029694" indent="0">
              <a:buNone/>
              <a:defRPr sz="2073" b="1"/>
            </a:lvl3pPr>
            <a:lvl4pPr marL="1544543" indent="0">
              <a:buNone/>
              <a:defRPr sz="1855" b="1"/>
            </a:lvl4pPr>
            <a:lvl5pPr marL="2059391" indent="0">
              <a:buNone/>
              <a:defRPr sz="1855" b="1"/>
            </a:lvl5pPr>
            <a:lvl6pPr marL="2574237" indent="0">
              <a:buNone/>
              <a:defRPr sz="1855" b="1"/>
            </a:lvl6pPr>
            <a:lvl7pPr marL="3089085" indent="0">
              <a:buNone/>
              <a:defRPr sz="1855" b="1"/>
            </a:lvl7pPr>
            <a:lvl8pPr marL="3603933" indent="0">
              <a:buNone/>
              <a:defRPr sz="1855" b="1"/>
            </a:lvl8pPr>
            <a:lvl9pPr marL="4118780" indent="0">
              <a:buNone/>
              <a:defRPr sz="185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7"/>
          </a:xfrm>
        </p:spPr>
        <p:txBody>
          <a:bodyPr/>
          <a:lstStyle>
            <a:lvl1pPr>
              <a:defRPr sz="2729"/>
            </a:lvl1pPr>
            <a:lvl2pPr>
              <a:defRPr sz="2292"/>
            </a:lvl2pPr>
            <a:lvl3pPr>
              <a:defRPr sz="2073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217387"/>
            <a:ext cx="3031331" cy="924101"/>
          </a:xfrm>
        </p:spPr>
        <p:txBody>
          <a:bodyPr anchor="b"/>
          <a:lstStyle>
            <a:lvl1pPr marL="0" indent="0">
              <a:buNone/>
              <a:defRPr sz="2729" b="1"/>
            </a:lvl1pPr>
            <a:lvl2pPr marL="514848" indent="0">
              <a:buNone/>
              <a:defRPr sz="2292" b="1"/>
            </a:lvl2pPr>
            <a:lvl3pPr marL="1029694" indent="0">
              <a:buNone/>
              <a:defRPr sz="2073" b="1"/>
            </a:lvl3pPr>
            <a:lvl4pPr marL="1544543" indent="0">
              <a:buNone/>
              <a:defRPr sz="1855" b="1"/>
            </a:lvl4pPr>
            <a:lvl5pPr marL="2059391" indent="0">
              <a:buNone/>
              <a:defRPr sz="1855" b="1"/>
            </a:lvl5pPr>
            <a:lvl6pPr marL="2574237" indent="0">
              <a:buNone/>
              <a:defRPr sz="1855" b="1"/>
            </a:lvl6pPr>
            <a:lvl7pPr marL="3089085" indent="0">
              <a:buNone/>
              <a:defRPr sz="1855" b="1"/>
            </a:lvl7pPr>
            <a:lvl8pPr marL="3603933" indent="0">
              <a:buNone/>
              <a:defRPr sz="1855" b="1"/>
            </a:lvl8pPr>
            <a:lvl9pPr marL="4118780" indent="0">
              <a:buNone/>
              <a:defRPr sz="1855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7"/>
          </a:xfrm>
        </p:spPr>
        <p:txBody>
          <a:bodyPr/>
          <a:lstStyle>
            <a:lvl1pPr>
              <a:defRPr sz="2729"/>
            </a:lvl1pPr>
            <a:lvl2pPr>
              <a:defRPr sz="2292"/>
            </a:lvl2pPr>
            <a:lvl3pPr>
              <a:defRPr sz="2073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D480-A7DA-462A-B79A-2A84D947C8CF}" type="datetimeFigureOut">
              <a:rPr kumimoji="1" lang="ja-JP" altLang="en-US" smtClean="0"/>
              <a:pPr/>
              <a:t>2019/9/20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2A5-F79B-4E32-9264-C859DBF98A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D480-A7DA-462A-B79A-2A84D947C8CF}" type="datetimeFigureOut">
              <a:rPr kumimoji="1" lang="ja-JP" altLang="en-US" smtClean="0"/>
              <a:pPr/>
              <a:t>2019/9/20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2A5-F79B-4E32-9264-C859DBF98A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D480-A7DA-462A-B79A-2A84D947C8CF}" type="datetimeFigureOut">
              <a:rPr kumimoji="1" lang="ja-JP" altLang="en-US" smtClean="0"/>
              <a:pPr/>
              <a:t>2019/9/20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2A5-F79B-4E32-9264-C859DBF98A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94409"/>
            <a:ext cx="2256235" cy="1678517"/>
          </a:xfrm>
        </p:spPr>
        <p:txBody>
          <a:bodyPr anchor="b"/>
          <a:lstStyle>
            <a:lvl1pPr algn="l">
              <a:defRPr sz="2292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2" cy="8454497"/>
          </a:xfrm>
        </p:spPr>
        <p:txBody>
          <a:bodyPr/>
          <a:lstStyle>
            <a:lvl1pPr>
              <a:defRPr sz="3601"/>
            </a:lvl1pPr>
            <a:lvl2pPr>
              <a:defRPr sz="3165"/>
            </a:lvl2pPr>
            <a:lvl3pPr>
              <a:defRPr sz="2729"/>
            </a:lvl3pPr>
            <a:lvl4pPr>
              <a:defRPr sz="2292"/>
            </a:lvl4pPr>
            <a:lvl5pPr>
              <a:defRPr sz="2292"/>
            </a:lvl5pPr>
            <a:lvl6pPr>
              <a:defRPr sz="2292"/>
            </a:lvl6pPr>
            <a:lvl7pPr>
              <a:defRPr sz="2292"/>
            </a:lvl7pPr>
            <a:lvl8pPr>
              <a:defRPr sz="2292"/>
            </a:lvl8pPr>
            <a:lvl9pPr>
              <a:defRPr sz="2292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1"/>
          </a:xfrm>
        </p:spPr>
        <p:txBody>
          <a:bodyPr/>
          <a:lstStyle>
            <a:lvl1pPr marL="0" indent="0">
              <a:buNone/>
              <a:defRPr sz="1528"/>
            </a:lvl1pPr>
            <a:lvl2pPr marL="514848" indent="0">
              <a:buNone/>
              <a:defRPr sz="1310"/>
            </a:lvl2pPr>
            <a:lvl3pPr marL="1029694" indent="0">
              <a:buNone/>
              <a:defRPr sz="1092"/>
            </a:lvl3pPr>
            <a:lvl4pPr marL="1544543" indent="0">
              <a:buNone/>
              <a:defRPr sz="983"/>
            </a:lvl4pPr>
            <a:lvl5pPr marL="2059391" indent="0">
              <a:buNone/>
              <a:defRPr sz="983"/>
            </a:lvl5pPr>
            <a:lvl6pPr marL="2574237" indent="0">
              <a:buNone/>
              <a:defRPr sz="983"/>
            </a:lvl6pPr>
            <a:lvl7pPr marL="3089085" indent="0">
              <a:buNone/>
              <a:defRPr sz="983"/>
            </a:lvl7pPr>
            <a:lvl8pPr marL="3603933" indent="0">
              <a:buNone/>
              <a:defRPr sz="983"/>
            </a:lvl8pPr>
            <a:lvl9pPr marL="4118780" indent="0">
              <a:buNone/>
              <a:defRPr sz="98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D480-A7DA-462A-B79A-2A84D947C8CF}" type="datetimeFigureOut">
              <a:rPr kumimoji="1" lang="ja-JP" altLang="en-US" smtClean="0"/>
              <a:pPr/>
              <a:t>2019/9/20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2A5-F79B-4E32-9264-C859DBF98A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7" y="6934203"/>
            <a:ext cx="4114800" cy="818623"/>
          </a:xfrm>
        </p:spPr>
        <p:txBody>
          <a:bodyPr anchor="b"/>
          <a:lstStyle>
            <a:lvl1pPr algn="l">
              <a:defRPr sz="2292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7" y="885120"/>
            <a:ext cx="4114800" cy="5943600"/>
          </a:xfrm>
        </p:spPr>
        <p:txBody>
          <a:bodyPr/>
          <a:lstStyle>
            <a:lvl1pPr marL="0" indent="0">
              <a:buNone/>
              <a:defRPr sz="3601"/>
            </a:lvl1pPr>
            <a:lvl2pPr marL="514848" indent="0">
              <a:buNone/>
              <a:defRPr sz="3165"/>
            </a:lvl2pPr>
            <a:lvl3pPr marL="1029694" indent="0">
              <a:buNone/>
              <a:defRPr sz="2729"/>
            </a:lvl3pPr>
            <a:lvl4pPr marL="1544543" indent="0">
              <a:buNone/>
              <a:defRPr sz="2292"/>
            </a:lvl4pPr>
            <a:lvl5pPr marL="2059391" indent="0">
              <a:buNone/>
              <a:defRPr sz="2292"/>
            </a:lvl5pPr>
            <a:lvl6pPr marL="2574237" indent="0">
              <a:buNone/>
              <a:defRPr sz="2292"/>
            </a:lvl6pPr>
            <a:lvl7pPr marL="3089085" indent="0">
              <a:buNone/>
              <a:defRPr sz="2292"/>
            </a:lvl7pPr>
            <a:lvl8pPr marL="3603933" indent="0">
              <a:buNone/>
              <a:defRPr sz="2292"/>
            </a:lvl8pPr>
            <a:lvl9pPr marL="4118780" indent="0">
              <a:buNone/>
              <a:defRPr sz="2292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7" y="7752823"/>
            <a:ext cx="4114800" cy="1162578"/>
          </a:xfrm>
        </p:spPr>
        <p:txBody>
          <a:bodyPr/>
          <a:lstStyle>
            <a:lvl1pPr marL="0" indent="0">
              <a:buNone/>
              <a:defRPr sz="1528"/>
            </a:lvl1pPr>
            <a:lvl2pPr marL="514848" indent="0">
              <a:buNone/>
              <a:defRPr sz="1310"/>
            </a:lvl2pPr>
            <a:lvl3pPr marL="1029694" indent="0">
              <a:buNone/>
              <a:defRPr sz="1092"/>
            </a:lvl3pPr>
            <a:lvl4pPr marL="1544543" indent="0">
              <a:buNone/>
              <a:defRPr sz="983"/>
            </a:lvl4pPr>
            <a:lvl5pPr marL="2059391" indent="0">
              <a:buNone/>
              <a:defRPr sz="983"/>
            </a:lvl5pPr>
            <a:lvl6pPr marL="2574237" indent="0">
              <a:buNone/>
              <a:defRPr sz="983"/>
            </a:lvl6pPr>
            <a:lvl7pPr marL="3089085" indent="0">
              <a:buNone/>
              <a:defRPr sz="983"/>
            </a:lvl7pPr>
            <a:lvl8pPr marL="3603933" indent="0">
              <a:buNone/>
              <a:defRPr sz="983"/>
            </a:lvl8pPr>
            <a:lvl9pPr marL="4118780" indent="0">
              <a:buNone/>
              <a:defRPr sz="98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D480-A7DA-462A-B79A-2A84D947C8CF}" type="datetimeFigureOut">
              <a:rPr kumimoji="1" lang="ja-JP" altLang="en-US" smtClean="0"/>
              <a:pPr/>
              <a:t>2019/9/20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42A5-F79B-4E32-9264-C859DBF98A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1" y="396702"/>
            <a:ext cx="6172200" cy="1650999"/>
          </a:xfrm>
          <a:prstGeom prst="rect">
            <a:avLst/>
          </a:prstGeom>
        </p:spPr>
        <p:txBody>
          <a:bodyPr vert="horz" lIns="94357" tIns="47178" rIns="94357" bIns="47178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311404"/>
            <a:ext cx="6172200" cy="6537501"/>
          </a:xfrm>
          <a:prstGeom prst="rect">
            <a:avLst/>
          </a:prstGeom>
        </p:spPr>
        <p:txBody>
          <a:bodyPr vert="horz" lIns="94357" tIns="47178" rIns="94357" bIns="47178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1" y="9181397"/>
            <a:ext cx="1600200" cy="527402"/>
          </a:xfrm>
          <a:prstGeom prst="rect">
            <a:avLst/>
          </a:prstGeom>
        </p:spPr>
        <p:txBody>
          <a:bodyPr vert="horz" lIns="94357" tIns="47178" rIns="94357" bIns="47178" rtlCol="0" anchor="ctr"/>
          <a:lstStyle>
            <a:lvl1pPr algn="l">
              <a:defRPr sz="13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8D480-A7DA-462A-B79A-2A84D947C8CF}" type="datetimeFigureOut">
              <a:rPr kumimoji="1" lang="ja-JP" altLang="en-US" smtClean="0"/>
              <a:pPr/>
              <a:t>2019/9/20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1" y="9181397"/>
            <a:ext cx="2171700" cy="527402"/>
          </a:xfrm>
          <a:prstGeom prst="rect">
            <a:avLst/>
          </a:prstGeom>
        </p:spPr>
        <p:txBody>
          <a:bodyPr vert="horz" lIns="94357" tIns="47178" rIns="94357" bIns="47178" rtlCol="0" anchor="ctr"/>
          <a:lstStyle>
            <a:lvl1pPr algn="ctr">
              <a:defRPr sz="13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1" y="9181397"/>
            <a:ext cx="1600200" cy="527402"/>
          </a:xfrm>
          <a:prstGeom prst="rect">
            <a:avLst/>
          </a:prstGeom>
        </p:spPr>
        <p:txBody>
          <a:bodyPr vert="horz" lIns="94357" tIns="47178" rIns="94357" bIns="47178" rtlCol="0" anchor="ctr"/>
          <a:lstStyle>
            <a:lvl1pPr algn="r">
              <a:defRPr sz="13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42A5-F79B-4E32-9264-C859DBF98A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9694" rtl="0" eaLnBrk="1" latinLnBrk="0" hangingPunct="1">
        <a:spcBef>
          <a:spcPct val="0"/>
        </a:spcBef>
        <a:buNone/>
        <a:defRPr kumimoji="1" sz="4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136" indent="-386136" algn="l" defTabSz="1029694" rtl="0" eaLnBrk="1" latinLnBrk="0" hangingPunct="1">
        <a:spcBef>
          <a:spcPct val="20000"/>
        </a:spcBef>
        <a:buFont typeface="Arial" pitchFamily="34" charset="0"/>
        <a:buChar char="•"/>
        <a:defRPr kumimoji="1"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836627" indent="-321779" algn="l" defTabSz="1029694" rtl="0" eaLnBrk="1" latinLnBrk="0" hangingPunct="1">
        <a:spcBef>
          <a:spcPct val="20000"/>
        </a:spcBef>
        <a:buFont typeface="Arial" pitchFamily="34" charset="0"/>
        <a:buChar char="–"/>
        <a:defRPr kumimoji="1" sz="3165" kern="1200">
          <a:solidFill>
            <a:schemeClr val="tx1"/>
          </a:solidFill>
          <a:latin typeface="+mn-lt"/>
          <a:ea typeface="+mn-ea"/>
          <a:cs typeface="+mn-cs"/>
        </a:defRPr>
      </a:lvl2pPr>
      <a:lvl3pPr marL="1287119" indent="-257423" algn="l" defTabSz="1029694" rtl="0" eaLnBrk="1" latinLnBrk="0" hangingPunct="1">
        <a:spcBef>
          <a:spcPct val="20000"/>
        </a:spcBef>
        <a:buFont typeface="Arial" pitchFamily="34" charset="0"/>
        <a:buChar char="•"/>
        <a:defRPr kumimoji="1" sz="2729" kern="1200">
          <a:solidFill>
            <a:schemeClr val="tx1"/>
          </a:solidFill>
          <a:latin typeface="+mn-lt"/>
          <a:ea typeface="+mn-ea"/>
          <a:cs typeface="+mn-cs"/>
        </a:defRPr>
      </a:lvl3pPr>
      <a:lvl4pPr marL="1801965" indent="-257423" algn="l" defTabSz="1029694" rtl="0" eaLnBrk="1" latinLnBrk="0" hangingPunct="1">
        <a:spcBef>
          <a:spcPct val="20000"/>
        </a:spcBef>
        <a:buFont typeface="Arial" pitchFamily="34" charset="0"/>
        <a:buChar char="–"/>
        <a:defRPr kumimoji="1" sz="2292" kern="1200">
          <a:solidFill>
            <a:schemeClr val="tx1"/>
          </a:solidFill>
          <a:latin typeface="+mn-lt"/>
          <a:ea typeface="+mn-ea"/>
          <a:cs typeface="+mn-cs"/>
        </a:defRPr>
      </a:lvl4pPr>
      <a:lvl5pPr marL="2316814" indent="-257423" algn="l" defTabSz="1029694" rtl="0" eaLnBrk="1" latinLnBrk="0" hangingPunct="1">
        <a:spcBef>
          <a:spcPct val="20000"/>
        </a:spcBef>
        <a:buFont typeface="Arial" pitchFamily="34" charset="0"/>
        <a:buChar char="»"/>
        <a:defRPr kumimoji="1" sz="2292" kern="1200">
          <a:solidFill>
            <a:schemeClr val="tx1"/>
          </a:solidFill>
          <a:latin typeface="+mn-lt"/>
          <a:ea typeface="+mn-ea"/>
          <a:cs typeface="+mn-cs"/>
        </a:defRPr>
      </a:lvl5pPr>
      <a:lvl6pPr marL="2831661" indent="-257423" algn="l" defTabSz="1029694" rtl="0" eaLnBrk="1" latinLnBrk="0" hangingPunct="1">
        <a:spcBef>
          <a:spcPct val="20000"/>
        </a:spcBef>
        <a:buFont typeface="Arial" pitchFamily="34" charset="0"/>
        <a:buChar char="•"/>
        <a:defRPr kumimoji="1" sz="2292" kern="1200">
          <a:solidFill>
            <a:schemeClr val="tx1"/>
          </a:solidFill>
          <a:latin typeface="+mn-lt"/>
          <a:ea typeface="+mn-ea"/>
          <a:cs typeface="+mn-cs"/>
        </a:defRPr>
      </a:lvl6pPr>
      <a:lvl7pPr marL="3346509" indent="-257423" algn="l" defTabSz="1029694" rtl="0" eaLnBrk="1" latinLnBrk="0" hangingPunct="1">
        <a:spcBef>
          <a:spcPct val="20000"/>
        </a:spcBef>
        <a:buFont typeface="Arial" pitchFamily="34" charset="0"/>
        <a:buChar char="•"/>
        <a:defRPr kumimoji="1" sz="2292" kern="1200">
          <a:solidFill>
            <a:schemeClr val="tx1"/>
          </a:solidFill>
          <a:latin typeface="+mn-lt"/>
          <a:ea typeface="+mn-ea"/>
          <a:cs typeface="+mn-cs"/>
        </a:defRPr>
      </a:lvl7pPr>
      <a:lvl8pPr marL="3861356" indent="-257423" algn="l" defTabSz="1029694" rtl="0" eaLnBrk="1" latinLnBrk="0" hangingPunct="1">
        <a:spcBef>
          <a:spcPct val="20000"/>
        </a:spcBef>
        <a:buFont typeface="Arial" pitchFamily="34" charset="0"/>
        <a:buChar char="•"/>
        <a:defRPr kumimoji="1" sz="2292" kern="1200">
          <a:solidFill>
            <a:schemeClr val="tx1"/>
          </a:solidFill>
          <a:latin typeface="+mn-lt"/>
          <a:ea typeface="+mn-ea"/>
          <a:cs typeface="+mn-cs"/>
        </a:defRPr>
      </a:lvl8pPr>
      <a:lvl9pPr marL="4376204" indent="-257423" algn="l" defTabSz="1029694" rtl="0" eaLnBrk="1" latinLnBrk="0" hangingPunct="1">
        <a:spcBef>
          <a:spcPct val="20000"/>
        </a:spcBef>
        <a:buFont typeface="Arial" pitchFamily="34" charset="0"/>
        <a:buChar char="•"/>
        <a:defRPr kumimoji="1" sz="2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29694" rtl="0" eaLnBrk="1" latinLnBrk="0" hangingPunct="1">
        <a:defRPr kumimoji="1" sz="2073" kern="1200">
          <a:solidFill>
            <a:schemeClr val="tx1"/>
          </a:solidFill>
          <a:latin typeface="+mn-lt"/>
          <a:ea typeface="+mn-ea"/>
          <a:cs typeface="+mn-cs"/>
        </a:defRPr>
      </a:lvl1pPr>
      <a:lvl2pPr marL="514848" algn="l" defTabSz="1029694" rtl="0" eaLnBrk="1" latinLnBrk="0" hangingPunct="1">
        <a:defRPr kumimoji="1" sz="2073" kern="1200">
          <a:solidFill>
            <a:schemeClr val="tx1"/>
          </a:solidFill>
          <a:latin typeface="+mn-lt"/>
          <a:ea typeface="+mn-ea"/>
          <a:cs typeface="+mn-cs"/>
        </a:defRPr>
      </a:lvl2pPr>
      <a:lvl3pPr marL="1029694" algn="l" defTabSz="1029694" rtl="0" eaLnBrk="1" latinLnBrk="0" hangingPunct="1">
        <a:defRPr kumimoji="1" sz="2073" kern="1200">
          <a:solidFill>
            <a:schemeClr val="tx1"/>
          </a:solidFill>
          <a:latin typeface="+mn-lt"/>
          <a:ea typeface="+mn-ea"/>
          <a:cs typeface="+mn-cs"/>
        </a:defRPr>
      </a:lvl3pPr>
      <a:lvl4pPr marL="1544543" algn="l" defTabSz="1029694" rtl="0" eaLnBrk="1" latinLnBrk="0" hangingPunct="1">
        <a:defRPr kumimoji="1" sz="2073" kern="1200">
          <a:solidFill>
            <a:schemeClr val="tx1"/>
          </a:solidFill>
          <a:latin typeface="+mn-lt"/>
          <a:ea typeface="+mn-ea"/>
          <a:cs typeface="+mn-cs"/>
        </a:defRPr>
      </a:lvl4pPr>
      <a:lvl5pPr marL="2059391" algn="l" defTabSz="1029694" rtl="0" eaLnBrk="1" latinLnBrk="0" hangingPunct="1">
        <a:defRPr kumimoji="1" sz="2073" kern="1200">
          <a:solidFill>
            <a:schemeClr val="tx1"/>
          </a:solidFill>
          <a:latin typeface="+mn-lt"/>
          <a:ea typeface="+mn-ea"/>
          <a:cs typeface="+mn-cs"/>
        </a:defRPr>
      </a:lvl5pPr>
      <a:lvl6pPr marL="2574237" algn="l" defTabSz="1029694" rtl="0" eaLnBrk="1" latinLnBrk="0" hangingPunct="1">
        <a:defRPr kumimoji="1" sz="2073" kern="1200">
          <a:solidFill>
            <a:schemeClr val="tx1"/>
          </a:solidFill>
          <a:latin typeface="+mn-lt"/>
          <a:ea typeface="+mn-ea"/>
          <a:cs typeface="+mn-cs"/>
        </a:defRPr>
      </a:lvl6pPr>
      <a:lvl7pPr marL="3089085" algn="l" defTabSz="1029694" rtl="0" eaLnBrk="1" latinLnBrk="0" hangingPunct="1">
        <a:defRPr kumimoji="1" sz="2073" kern="1200">
          <a:solidFill>
            <a:schemeClr val="tx1"/>
          </a:solidFill>
          <a:latin typeface="+mn-lt"/>
          <a:ea typeface="+mn-ea"/>
          <a:cs typeface="+mn-cs"/>
        </a:defRPr>
      </a:lvl7pPr>
      <a:lvl8pPr marL="3603933" algn="l" defTabSz="1029694" rtl="0" eaLnBrk="1" latinLnBrk="0" hangingPunct="1">
        <a:defRPr kumimoji="1" sz="2073" kern="1200">
          <a:solidFill>
            <a:schemeClr val="tx1"/>
          </a:solidFill>
          <a:latin typeface="+mn-lt"/>
          <a:ea typeface="+mn-ea"/>
          <a:cs typeface="+mn-cs"/>
        </a:defRPr>
      </a:lvl8pPr>
      <a:lvl9pPr marL="4118780" algn="l" defTabSz="1029694" rtl="0" eaLnBrk="1" latinLnBrk="0" hangingPunct="1">
        <a:defRPr kumimoji="1" sz="20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s.gsi.go.jp/development/ichiran.html" TargetMode="External"/><Relationship Id="rId5" Type="http://schemas.openxmlformats.org/officeDocument/2006/relationships/hyperlink" Target="https://www.gsi.go.jp/kikakuchousei/kikakuchousei40182.html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図 7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674" r="11185" b="1"/>
          <a:stretch/>
        </p:blipFill>
        <p:spPr>
          <a:xfrm>
            <a:off x="-50445" y="0"/>
            <a:ext cx="6916466" cy="9906000"/>
          </a:xfrm>
          <a:prstGeom prst="rect">
            <a:avLst/>
          </a:prstGeom>
        </p:spPr>
      </p:pic>
      <p:sp>
        <p:nvSpPr>
          <p:cNvPr id="45" name="角丸四角形 44"/>
          <p:cNvSpPr/>
          <p:nvPr/>
        </p:nvSpPr>
        <p:spPr>
          <a:xfrm>
            <a:off x="192614" y="6249938"/>
            <a:ext cx="6535039" cy="645809"/>
          </a:xfrm>
          <a:prstGeom prst="roundRect">
            <a:avLst>
              <a:gd name="adj" fmla="val 1015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C6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rot="21256703">
            <a:off x="153004" y="47705"/>
            <a:ext cx="2178802" cy="707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こんなこと</a:t>
            </a:r>
            <a:r>
              <a:rPr lang="ja-JP" altLang="en-US" sz="2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endParaRPr lang="en-US" altLang="ja-JP" sz="2000" b="1" dirty="0" smtClean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困って</a:t>
            </a:r>
            <a:r>
              <a:rPr lang="ja-JP" altLang="en-US" sz="20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いませんか？</a:t>
            </a:r>
          </a:p>
        </p:txBody>
      </p:sp>
      <p:sp>
        <p:nvSpPr>
          <p:cNvPr id="3" name="雲形吹き出し 2"/>
          <p:cNvSpPr/>
          <p:nvPr/>
        </p:nvSpPr>
        <p:spPr>
          <a:xfrm>
            <a:off x="2110906" y="452061"/>
            <a:ext cx="1269917" cy="519256"/>
          </a:xfrm>
          <a:prstGeom prst="cloudCallout">
            <a:avLst>
              <a:gd name="adj1" fmla="val 20464"/>
              <a:gd name="adj2" fmla="val 62500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防災情報</a:t>
            </a:r>
            <a:endParaRPr kumimoji="1" lang="ja-JP" altLang="en-US" sz="12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雲形吹き出し 29"/>
          <p:cNvSpPr/>
          <p:nvPr/>
        </p:nvSpPr>
        <p:spPr>
          <a:xfrm>
            <a:off x="2681008" y="93938"/>
            <a:ext cx="1349956" cy="520499"/>
          </a:xfrm>
          <a:prstGeom prst="cloudCallout">
            <a:avLst>
              <a:gd name="adj1" fmla="val 3292"/>
              <a:gd name="adj2" fmla="val 106911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公共施設</a:t>
            </a:r>
            <a:endParaRPr kumimoji="1" lang="ja-JP" altLang="en-US" sz="12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雲形吹き出し 30"/>
          <p:cNvSpPr/>
          <p:nvPr/>
        </p:nvSpPr>
        <p:spPr>
          <a:xfrm>
            <a:off x="3500946" y="340956"/>
            <a:ext cx="1302597" cy="436450"/>
          </a:xfrm>
          <a:prstGeom prst="cloudCallout">
            <a:avLst>
              <a:gd name="adj1" fmla="val -35921"/>
              <a:gd name="adj2" fmla="val 11570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観光情報</a:t>
            </a:r>
            <a:endParaRPr kumimoji="1" lang="ja-JP" altLang="en-US" sz="12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3921" y="4498204"/>
            <a:ext cx="6391493" cy="13388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4800"/>
              </a:lnSpc>
            </a:pPr>
            <a:r>
              <a:rPr kumimoji="1" lang="ja-JP" altLang="en-US" sz="4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ウェブ地図サイトを</a:t>
            </a:r>
            <a:endParaRPr kumimoji="1" lang="en-US" altLang="ja-JP" sz="44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4800"/>
              </a:lnSpc>
            </a:pPr>
            <a:r>
              <a:rPr kumimoji="1" lang="ja-JP" altLang="en-US" sz="4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地理院地図</a:t>
            </a:r>
            <a:r>
              <a:rPr kumimoji="1" lang="ja-JP" altLang="en-US" sz="4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で作れます！</a:t>
            </a:r>
            <a:endParaRPr kumimoji="1" lang="ja-JP" altLang="en-US" sz="28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194579" y="6979338"/>
            <a:ext cx="6535039" cy="753171"/>
          </a:xfrm>
          <a:prstGeom prst="roundRect">
            <a:avLst>
              <a:gd name="adj" fmla="val 934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C6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角丸四角形 67"/>
          <p:cNvSpPr/>
          <p:nvPr/>
        </p:nvSpPr>
        <p:spPr>
          <a:xfrm>
            <a:off x="192614" y="7822905"/>
            <a:ext cx="6535039" cy="1596852"/>
          </a:xfrm>
          <a:prstGeom prst="roundRect">
            <a:avLst>
              <a:gd name="adj" fmla="val 299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C6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/>
          <p:cNvGrpSpPr/>
          <p:nvPr/>
        </p:nvGrpSpPr>
        <p:grpSpPr>
          <a:xfrm>
            <a:off x="194580" y="6979338"/>
            <a:ext cx="1472954" cy="753170"/>
            <a:chOff x="434511" y="6158471"/>
            <a:chExt cx="1472954" cy="1616799"/>
          </a:xfrm>
        </p:grpSpPr>
        <p:sp>
          <p:nvSpPr>
            <p:cNvPr id="74" name="角丸四角形 73"/>
            <p:cNvSpPr/>
            <p:nvPr/>
          </p:nvSpPr>
          <p:spPr>
            <a:xfrm>
              <a:off x="434511" y="6165956"/>
              <a:ext cx="1232364" cy="1609314"/>
            </a:xfrm>
            <a:prstGeom prst="roundRect">
              <a:avLst>
                <a:gd name="adj" fmla="val 10926"/>
              </a:avLst>
            </a:prstGeom>
            <a:solidFill>
              <a:srgbClr val="FC6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1438275" y="6158471"/>
              <a:ext cx="469190" cy="1616799"/>
            </a:xfrm>
            <a:prstGeom prst="rect">
              <a:avLst/>
            </a:prstGeom>
            <a:solidFill>
              <a:srgbClr val="FC6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463852" y="6471351"/>
              <a:ext cx="1415772" cy="99103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低コスト</a:t>
              </a:r>
              <a:endParaRPr kumimoji="1" lang="en-US" altLang="ja-JP" sz="2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97561" y="7816858"/>
            <a:ext cx="1472954" cy="1596852"/>
            <a:chOff x="439457" y="7672730"/>
            <a:chExt cx="1472954" cy="1306102"/>
          </a:xfrm>
        </p:grpSpPr>
        <p:sp>
          <p:nvSpPr>
            <p:cNvPr id="76" name="角丸四角形 75"/>
            <p:cNvSpPr/>
            <p:nvPr/>
          </p:nvSpPr>
          <p:spPr>
            <a:xfrm>
              <a:off x="439457" y="7680217"/>
              <a:ext cx="1232364" cy="1298615"/>
            </a:xfrm>
            <a:prstGeom prst="roundRect">
              <a:avLst>
                <a:gd name="adj" fmla="val 3197"/>
              </a:avLst>
            </a:prstGeom>
            <a:solidFill>
              <a:srgbClr val="FC6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1443221" y="7672730"/>
              <a:ext cx="469190" cy="1306102"/>
            </a:xfrm>
            <a:prstGeom prst="rect">
              <a:avLst/>
            </a:prstGeom>
            <a:solidFill>
              <a:srgbClr val="FC6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595951" y="7975936"/>
              <a:ext cx="1107996" cy="6796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b="1" dirty="0" smtClean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地図が</a:t>
              </a:r>
              <a:r>
                <a:rPr kumimoji="1" lang="en-US" altLang="ja-JP" sz="2400" b="1" dirty="0" smtClean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/>
              </a:r>
              <a:br>
                <a:rPr kumimoji="1" lang="en-US" altLang="ja-JP" sz="2400" b="1" dirty="0" smtClean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400" b="1" dirty="0" smtClean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選べる</a:t>
              </a: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192615" y="6249938"/>
            <a:ext cx="1472954" cy="645809"/>
            <a:chOff x="434511" y="4638161"/>
            <a:chExt cx="1472954" cy="1306102"/>
          </a:xfrm>
        </p:grpSpPr>
        <p:sp>
          <p:nvSpPr>
            <p:cNvPr id="72" name="角丸四角形 71"/>
            <p:cNvSpPr/>
            <p:nvPr/>
          </p:nvSpPr>
          <p:spPr>
            <a:xfrm>
              <a:off x="434511" y="4645648"/>
              <a:ext cx="1232364" cy="1298615"/>
            </a:xfrm>
            <a:prstGeom prst="roundRect">
              <a:avLst>
                <a:gd name="adj" fmla="val 10926"/>
              </a:avLst>
            </a:prstGeom>
            <a:solidFill>
              <a:srgbClr val="FC6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1438275" y="4638161"/>
              <a:ext cx="469190" cy="1306102"/>
            </a:xfrm>
            <a:prstGeom prst="rect">
              <a:avLst/>
            </a:prstGeom>
            <a:solidFill>
              <a:srgbClr val="FC6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85782" y="4904814"/>
              <a:ext cx="872824" cy="9336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簡単</a:t>
              </a:r>
              <a:endParaRPr kumimoji="1" lang="en-US" altLang="ja-JP" sz="2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82" name="テキスト ボックス 81"/>
          <p:cNvSpPr txBox="1"/>
          <p:nvPr/>
        </p:nvSpPr>
        <p:spPr>
          <a:xfrm>
            <a:off x="1678283" y="7865820"/>
            <a:ext cx="50677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地理院地図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では、標準地図、淡色地図、空中写真など、目的に応じて背景地図を選ぶことができます。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678283" y="6334239"/>
            <a:ext cx="5073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標準の発注仕様書を公開しているので、ウェブ地図の知識がなくても簡単に仕様書が作成できます。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678283" y="7008727"/>
            <a:ext cx="509531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spc="-4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背景地図</a:t>
            </a:r>
            <a:r>
              <a:rPr lang="ja-JP" altLang="en-US" sz="1400" spc="-4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はもちろん無料！</a:t>
            </a:r>
            <a:endParaRPr lang="en-US" altLang="ja-JP" sz="1400" spc="-4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spc="-5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サイトの基本部分は、国土地理院の</a:t>
            </a:r>
            <a:r>
              <a:rPr lang="ja-JP" altLang="en-US" sz="1400" b="1" spc="-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地理院地図</a:t>
            </a:r>
            <a:r>
              <a:rPr lang="ja-JP" altLang="en-US" sz="1400" spc="-5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サイトの</a:t>
            </a:r>
            <a:r>
              <a:rPr lang="ja-JP" altLang="en-US" sz="1400" spc="-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ソースファイル</a:t>
            </a:r>
            <a:r>
              <a:rPr lang="ja-JP" altLang="en-US" sz="1400" spc="-5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を無料で利用</a:t>
            </a:r>
            <a:r>
              <a:rPr lang="ja-JP" altLang="en-US" sz="1400" spc="-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できます。</a:t>
            </a:r>
            <a:endParaRPr lang="en-US" altLang="ja-JP" sz="1400" spc="-5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5013" y="634152"/>
            <a:ext cx="6771853" cy="1501475"/>
            <a:chOff x="35013" y="697652"/>
            <a:chExt cx="6771853" cy="1501475"/>
          </a:xfrm>
        </p:grpSpPr>
        <p:sp>
          <p:nvSpPr>
            <p:cNvPr id="102" name="円形吹き出し 101"/>
            <p:cNvSpPr/>
            <p:nvPr/>
          </p:nvSpPr>
          <p:spPr>
            <a:xfrm>
              <a:off x="3921972" y="697652"/>
              <a:ext cx="2884894" cy="1274450"/>
            </a:xfrm>
            <a:prstGeom prst="wedgeEllipseCallout">
              <a:avLst>
                <a:gd name="adj1" fmla="val -57059"/>
                <a:gd name="adj2" fmla="val 10637"/>
              </a:avLst>
            </a:prstGeom>
            <a:solidFill>
              <a:srgbClr val="CCFFCC"/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3" name="円形吹き出し 102"/>
            <p:cNvSpPr/>
            <p:nvPr/>
          </p:nvSpPr>
          <p:spPr>
            <a:xfrm>
              <a:off x="35013" y="877059"/>
              <a:ext cx="2834203" cy="1322068"/>
            </a:xfrm>
            <a:prstGeom prst="wedgeEllipseCallout">
              <a:avLst>
                <a:gd name="adj1" fmla="val 58620"/>
                <a:gd name="adj2" fmla="val 6143"/>
              </a:avLst>
            </a:prstGeom>
            <a:solidFill>
              <a:srgbClr val="CCECFF"/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8" name="図 7" descr="[フリーイラスト] 困り顔のサラリーマン男性 - パブリック ...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785" y="1055077"/>
              <a:ext cx="805156" cy="1098654"/>
            </a:xfrm>
            <a:prstGeom prst="rect">
              <a:avLst/>
            </a:prstGeom>
          </p:spPr>
        </p:pic>
        <p:sp>
          <p:nvSpPr>
            <p:cNvPr id="78" name="テキスト ボックス 77"/>
            <p:cNvSpPr txBox="1"/>
            <p:nvPr/>
          </p:nvSpPr>
          <p:spPr>
            <a:xfrm>
              <a:off x="4088788" y="885640"/>
              <a:ext cx="2657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ウェブ</a:t>
              </a:r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地図を作りたい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けど、</a:t>
              </a:r>
              <a:endPara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サイト</a:t>
              </a: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構築の発注仕様書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endPara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どう書いて</a:t>
              </a: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いいかわからない・・・</a:t>
              </a: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69757" y="984314"/>
              <a:ext cx="27562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情報公開のための</a:t>
              </a:r>
              <a:endPara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ウェブ地図の背景</a:t>
              </a: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地図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endPara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国土地理院の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地図</a:t>
              </a:r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に変えたい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けど、どうしたらいいの？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95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7" y="9480253"/>
            <a:ext cx="2054322" cy="42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テキスト ボックス 80"/>
          <p:cNvSpPr txBox="1"/>
          <p:nvPr/>
        </p:nvSpPr>
        <p:spPr>
          <a:xfrm>
            <a:off x="4696328" y="9450622"/>
            <a:ext cx="203132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👉詳細はウラ面へ！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2171031" y="2116497"/>
            <a:ext cx="2485405" cy="2270005"/>
            <a:chOff x="2217429" y="2281374"/>
            <a:chExt cx="2485405" cy="2270005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217429" y="2281374"/>
              <a:ext cx="2485405" cy="2270005"/>
              <a:chOff x="2217429" y="2281374"/>
              <a:chExt cx="2485405" cy="2270005"/>
            </a:xfrm>
          </p:grpSpPr>
          <p:grpSp>
            <p:nvGrpSpPr>
              <p:cNvPr id="34" name="グループ化 33"/>
              <p:cNvGrpSpPr/>
              <p:nvPr/>
            </p:nvGrpSpPr>
            <p:grpSpPr>
              <a:xfrm>
                <a:off x="2217429" y="2281374"/>
                <a:ext cx="2485405" cy="2270005"/>
                <a:chOff x="1554028" y="3691795"/>
                <a:chExt cx="3889274" cy="3552205"/>
              </a:xfrm>
            </p:grpSpPr>
            <p:pic>
              <p:nvPicPr>
                <p:cNvPr id="37" name="図 3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4028" y="3691795"/>
                  <a:ext cx="3889274" cy="3552205"/>
                </a:xfrm>
                <a:prstGeom prst="rect">
                  <a:avLst/>
                </a:prstGeom>
              </p:spPr>
            </p:pic>
            <p:sp>
              <p:nvSpPr>
                <p:cNvPr id="24" name="角丸四角形 23"/>
                <p:cNvSpPr/>
                <p:nvPr/>
              </p:nvSpPr>
              <p:spPr>
                <a:xfrm>
                  <a:off x="1685977" y="3866872"/>
                  <a:ext cx="3651425" cy="1885468"/>
                </a:xfrm>
                <a:prstGeom prst="roundRect">
                  <a:avLst>
                    <a:gd name="adj" fmla="val 7651"/>
                  </a:avLst>
                </a:prstGeom>
                <a:solidFill>
                  <a:srgbClr val="FC60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8" name="グループ化 27"/>
                <p:cNvGrpSpPr/>
                <p:nvPr/>
              </p:nvGrpSpPr>
              <p:grpSpPr>
                <a:xfrm>
                  <a:off x="4321055" y="3966385"/>
                  <a:ext cx="843567" cy="164039"/>
                  <a:chOff x="-2511381" y="6650907"/>
                  <a:chExt cx="843567" cy="125906"/>
                </a:xfrm>
              </p:grpSpPr>
              <p:sp>
                <p:nvSpPr>
                  <p:cNvPr id="26" name="正方形/長方形 25"/>
                  <p:cNvSpPr/>
                  <p:nvPr/>
                </p:nvSpPr>
                <p:spPr>
                  <a:xfrm>
                    <a:off x="-2511381" y="6650907"/>
                    <a:ext cx="141669" cy="125906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6" name="正方形/長方形 45"/>
                  <p:cNvSpPr/>
                  <p:nvPr/>
                </p:nvSpPr>
                <p:spPr>
                  <a:xfrm>
                    <a:off x="-2277415" y="6650907"/>
                    <a:ext cx="141669" cy="125906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" name="正方形/長方形 46"/>
                  <p:cNvSpPr/>
                  <p:nvPr/>
                </p:nvSpPr>
                <p:spPr>
                  <a:xfrm>
                    <a:off x="-2043449" y="6650907"/>
                    <a:ext cx="141669" cy="125906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8" name="正方形/長方形 47"/>
                  <p:cNvSpPr/>
                  <p:nvPr/>
                </p:nvSpPr>
                <p:spPr>
                  <a:xfrm>
                    <a:off x="-1809483" y="6650907"/>
                    <a:ext cx="141669" cy="125906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9" name="グループ化 8"/>
              <p:cNvGrpSpPr/>
              <p:nvPr/>
            </p:nvGrpSpPr>
            <p:grpSpPr>
              <a:xfrm>
                <a:off x="2301750" y="2624156"/>
                <a:ext cx="2333410" cy="1153287"/>
                <a:chOff x="2301750" y="2624156"/>
                <a:chExt cx="2333410" cy="1153287"/>
              </a:xfrm>
            </p:grpSpPr>
            <p:sp>
              <p:nvSpPr>
                <p:cNvPr id="5" name="正方形/長方形 4"/>
                <p:cNvSpPr/>
                <p:nvPr/>
              </p:nvSpPr>
              <p:spPr>
                <a:xfrm>
                  <a:off x="2301750" y="2624751"/>
                  <a:ext cx="2333410" cy="1152692"/>
                </a:xfrm>
                <a:prstGeom prst="rect">
                  <a:avLst/>
                </a:prstGeom>
                <a:solidFill>
                  <a:srgbClr val="FCD5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pic>
              <p:nvPicPr>
                <p:cNvPr id="4" name="図 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74477" y="2687119"/>
                  <a:ext cx="931315" cy="711407"/>
                </a:xfrm>
                <a:prstGeom prst="rect">
                  <a:avLst/>
                </a:prstGeom>
              </p:spPr>
            </p:pic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3531876" y="3401216"/>
                  <a:ext cx="10118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900" b="1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△△防災情報</a:t>
                  </a:r>
                  <a:endParaRPr kumimoji="1" lang="en-US" altLang="ja-JP" sz="9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/>
                  <a:r>
                    <a:rPr kumimoji="1" lang="en-US" altLang="ja-JP" sz="900" b="1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////////////</a:t>
                  </a:r>
                  <a:endParaRPr kumimoji="1" lang="ja-JP" altLang="en-US" sz="9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92" name="テキスト ボックス 91"/>
                <p:cNvSpPr txBox="1"/>
                <p:nvPr/>
              </p:nvSpPr>
              <p:spPr>
                <a:xfrm>
                  <a:off x="2376836" y="2624156"/>
                  <a:ext cx="110799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900" b="1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○○施設一覧　　</a:t>
                  </a:r>
                </a:p>
              </p:txBody>
            </p:sp>
          </p:grpSp>
        </p:grpSp>
        <p:sp>
          <p:nvSpPr>
            <p:cNvPr id="96" name="テキスト ボックス 95"/>
            <p:cNvSpPr txBox="1"/>
            <p:nvPr/>
          </p:nvSpPr>
          <p:spPr>
            <a:xfrm>
              <a:off x="2271732" y="2406505"/>
              <a:ext cx="17235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000" b="1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■■市　ウェブ地図サイト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339148" y="2633684"/>
            <a:ext cx="1054959" cy="892182"/>
            <a:chOff x="2339148" y="2798784"/>
            <a:chExt cx="1054959" cy="892182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39148" y="2798784"/>
              <a:ext cx="1054959" cy="892182"/>
            </a:xfrm>
            <a:prstGeom prst="rect">
              <a:avLst/>
            </a:prstGeom>
          </p:spPr>
        </p:pic>
        <p:sp>
          <p:nvSpPr>
            <p:cNvPr id="15" name="楕円 14"/>
            <p:cNvSpPr/>
            <p:nvPr/>
          </p:nvSpPr>
          <p:spPr>
            <a:xfrm>
              <a:off x="2541999" y="29793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/>
            <p:cNvSpPr/>
            <p:nvPr/>
          </p:nvSpPr>
          <p:spPr>
            <a:xfrm>
              <a:off x="2898882" y="329403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88"/>
            <p:cNvSpPr/>
            <p:nvPr/>
          </p:nvSpPr>
          <p:spPr>
            <a:xfrm>
              <a:off x="2968053" y="302654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507721" y="3194780"/>
            <a:ext cx="2109042" cy="964646"/>
            <a:chOff x="849658" y="3013891"/>
            <a:chExt cx="2109042" cy="964646"/>
          </a:xfrm>
        </p:grpSpPr>
        <p:sp>
          <p:nvSpPr>
            <p:cNvPr id="66" name="四角形吹き出し 65"/>
            <p:cNvSpPr/>
            <p:nvPr/>
          </p:nvSpPr>
          <p:spPr>
            <a:xfrm>
              <a:off x="849658" y="3013891"/>
              <a:ext cx="2109042" cy="964646"/>
            </a:xfrm>
            <a:prstGeom prst="wedgeRectCallout">
              <a:avLst>
                <a:gd name="adj1" fmla="val 30390"/>
                <a:gd name="adj2" fmla="val 69152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C6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849658" y="3107145"/>
              <a:ext cx="203132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あなた</a:t>
              </a:r>
              <a:r>
                <a:rPr lang="ja-JP" altLang="en-US" sz="2400" b="1" dirty="0" smtClean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の街の</a:t>
              </a:r>
              <a:endParaRPr lang="en-US" altLang="ja-JP" sz="2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400" b="1" dirty="0" smtClean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オリジナルな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733676" y="3201802"/>
            <a:ext cx="775930" cy="1043323"/>
            <a:chOff x="4588030" y="3376813"/>
            <a:chExt cx="775930" cy="1043323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4588030" y="3376813"/>
              <a:ext cx="651202" cy="1043323"/>
              <a:chOff x="4588030" y="3376813"/>
              <a:chExt cx="651202" cy="1043323"/>
            </a:xfrm>
          </p:grpSpPr>
          <p:grpSp>
            <p:nvGrpSpPr>
              <p:cNvPr id="44" name="グループ化 43"/>
              <p:cNvGrpSpPr/>
              <p:nvPr/>
            </p:nvGrpSpPr>
            <p:grpSpPr>
              <a:xfrm rot="1897359">
                <a:off x="4588030" y="3376813"/>
                <a:ext cx="651202" cy="1043323"/>
                <a:chOff x="4285073" y="6174540"/>
                <a:chExt cx="601123" cy="963089"/>
              </a:xfrm>
            </p:grpSpPr>
            <p:pic>
              <p:nvPicPr>
                <p:cNvPr id="59" name="図 58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5073" y="6174540"/>
                  <a:ext cx="601123" cy="963089"/>
                </a:xfrm>
                <a:prstGeom prst="rect">
                  <a:avLst/>
                </a:prstGeom>
              </p:spPr>
            </p:pic>
            <p:sp>
              <p:nvSpPr>
                <p:cNvPr id="42" name="正方形/長方形 41"/>
                <p:cNvSpPr/>
                <p:nvPr/>
              </p:nvSpPr>
              <p:spPr>
                <a:xfrm flipV="1">
                  <a:off x="4318961" y="6283773"/>
                  <a:ext cx="529211" cy="105416"/>
                </a:xfrm>
                <a:prstGeom prst="rect">
                  <a:avLst/>
                </a:prstGeom>
                <a:solidFill>
                  <a:srgbClr val="FC60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正方形/長方形 62"/>
                <p:cNvSpPr/>
                <p:nvPr/>
              </p:nvSpPr>
              <p:spPr>
                <a:xfrm>
                  <a:off x="4345912" y="6308537"/>
                  <a:ext cx="63272" cy="504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7" name="正方形/長方形 86"/>
              <p:cNvSpPr/>
              <p:nvPr/>
            </p:nvSpPr>
            <p:spPr>
              <a:xfrm rot="1897359" flipV="1">
                <a:off x="4603761" y="3596161"/>
                <a:ext cx="567895" cy="678573"/>
              </a:xfrm>
              <a:prstGeom prst="rect">
                <a:avLst/>
              </a:prstGeom>
              <a:solidFill>
                <a:srgbClr val="FCD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8" name="図 87"/>
              <p:cNvPicPr>
                <a:picLocks noChangeAspect="1"/>
              </p:cNvPicPr>
              <p:nvPr/>
            </p:nvPicPr>
            <p:blipFill rotWithShape="1">
              <a:blip r:embed="rId7"/>
              <a:srcRect t="6865" b="1635"/>
              <a:stretch/>
            </p:blipFill>
            <p:spPr>
              <a:xfrm rot="1942102">
                <a:off x="4742537" y="3694606"/>
                <a:ext cx="422366" cy="295204"/>
              </a:xfrm>
              <a:prstGeom prst="rect">
                <a:avLst/>
              </a:prstGeom>
            </p:spPr>
          </p:pic>
        </p:grpSp>
        <p:sp>
          <p:nvSpPr>
            <p:cNvPr id="91" name="テキスト ボックス 90"/>
            <p:cNvSpPr txBox="1"/>
            <p:nvPr/>
          </p:nvSpPr>
          <p:spPr>
            <a:xfrm rot="1917294">
              <a:off x="4717629" y="3596162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・・・・・・</a:t>
              </a:r>
            </a:p>
          </p:txBody>
        </p:sp>
      </p:grpSp>
      <p:grpSp>
        <p:nvGrpSpPr>
          <p:cNvPr id="94" name="グループ化 93"/>
          <p:cNvGrpSpPr/>
          <p:nvPr/>
        </p:nvGrpSpPr>
        <p:grpSpPr>
          <a:xfrm rot="1889652">
            <a:off x="4727796" y="3814542"/>
            <a:ext cx="414281" cy="267652"/>
            <a:chOff x="2339148" y="2798784"/>
            <a:chExt cx="1054959" cy="681570"/>
          </a:xfrm>
        </p:grpSpPr>
        <p:pic>
          <p:nvPicPr>
            <p:cNvPr id="97" name="図 96"/>
            <p:cNvPicPr>
              <a:picLocks noChangeAspect="1"/>
            </p:cNvPicPr>
            <p:nvPr/>
          </p:nvPicPr>
          <p:blipFill rotWithShape="1">
            <a:blip r:embed="rId8"/>
            <a:srcRect b="23607"/>
            <a:stretch/>
          </p:blipFill>
          <p:spPr>
            <a:xfrm>
              <a:off x="2339148" y="2798784"/>
              <a:ext cx="1054959" cy="681570"/>
            </a:xfrm>
            <a:prstGeom prst="rect">
              <a:avLst/>
            </a:prstGeom>
          </p:spPr>
        </p:pic>
        <p:sp>
          <p:nvSpPr>
            <p:cNvPr id="98" name="楕円 97"/>
            <p:cNvSpPr/>
            <p:nvPr/>
          </p:nvSpPr>
          <p:spPr>
            <a:xfrm>
              <a:off x="2541999" y="29793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/>
            <p:cNvSpPr/>
            <p:nvPr/>
          </p:nvSpPr>
          <p:spPr>
            <a:xfrm>
              <a:off x="2898882" y="329403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楕円 99"/>
            <p:cNvSpPr/>
            <p:nvPr/>
          </p:nvSpPr>
          <p:spPr>
            <a:xfrm>
              <a:off x="2968053" y="302654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1" name="図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8167" y="8349929"/>
            <a:ext cx="1402436" cy="99578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8933" y="8349929"/>
            <a:ext cx="1406403" cy="99578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12"/>
          <a:srcRect b="816"/>
          <a:stretch/>
        </p:blipFill>
        <p:spPr>
          <a:xfrm>
            <a:off x="5123666" y="8363065"/>
            <a:ext cx="1426240" cy="995534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2203503" y="909536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標準地図</a:t>
            </a:r>
            <a:endParaRPr kumimoji="1" lang="ja-JP" altLang="en-US" sz="1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816162" y="909536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淡色</a:t>
            </a:r>
            <a:r>
              <a:rPr kumimoji="1" lang="ja-JP" alt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地図</a:t>
            </a:r>
            <a:endParaRPr kumimoji="1" lang="ja-JP" altLang="en-US" sz="1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452629" y="909536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空中写真</a:t>
            </a:r>
            <a:endParaRPr kumimoji="1" lang="ja-JP" altLang="en-US" sz="1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95219" y="5636256"/>
            <a:ext cx="5929828" cy="60401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altLang="ja-JP" sz="28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―</a:t>
            </a:r>
            <a:r>
              <a:rPr lang="ja-JP" altLang="en-US" sz="28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発注</a:t>
            </a:r>
            <a:r>
              <a:rPr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のための標準仕様書を公開</a:t>
            </a:r>
            <a:r>
              <a:rPr lang="en-US" altLang="ja-JP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―</a:t>
            </a:r>
            <a:endParaRPr kumimoji="1" lang="ja-JP" altLang="en-US" sz="28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18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図 79"/>
          <p:cNvPicPr>
            <a:picLocks noChangeAspect="1"/>
          </p:cNvPicPr>
          <p:nvPr/>
        </p:nvPicPr>
        <p:blipFill rotWithShape="1">
          <a:blip r:embed="rId3">
            <a:extLst/>
          </a:blip>
          <a:srcRect t="674" r="11185" b="1"/>
          <a:stretch/>
        </p:blipFill>
        <p:spPr>
          <a:xfrm>
            <a:off x="-50445" y="0"/>
            <a:ext cx="6916466" cy="9906000"/>
          </a:xfrm>
          <a:prstGeom prst="rect">
            <a:avLst/>
          </a:prstGeom>
        </p:spPr>
      </p:pic>
      <p:sp>
        <p:nvSpPr>
          <p:cNvPr id="100" name="Rectangle 2"/>
          <p:cNvSpPr txBox="1">
            <a:spLocks noChangeArrowheads="1"/>
          </p:cNvSpPr>
          <p:nvPr/>
        </p:nvSpPr>
        <p:spPr>
          <a:xfrm>
            <a:off x="-20958" y="39410"/>
            <a:ext cx="6857492" cy="1016514"/>
          </a:xfrm>
          <a:prstGeom prst="rect">
            <a:avLst/>
          </a:prstGeom>
        </p:spPr>
        <p:txBody>
          <a:bodyPr vert="horz" lIns="94357" tIns="47178" rIns="94357" bIns="47178" rtlCol="0" anchor="ctr">
            <a:noAutofit/>
          </a:bodyPr>
          <a:lstStyle>
            <a:lvl1pPr algn="ctr" defTabSz="1029694" rtl="0" eaLnBrk="1" latinLnBrk="0" hangingPunct="1">
              <a:spcBef>
                <a:spcPct val="0"/>
              </a:spcBef>
              <a:buNone/>
              <a:defRPr kumimoji="1" sz="491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地理院地図</a:t>
            </a:r>
            <a:r>
              <a:rPr lang="ja-JP" altLang="en-US" sz="26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を利用した</a:t>
            </a:r>
            <a:r>
              <a:rPr lang="ja-JP" altLang="en-US" sz="2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ウェブ地図サイト</a:t>
            </a:r>
            <a:r>
              <a:rPr lang="ja-JP" altLang="en-US" sz="26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を作ろう</a:t>
            </a:r>
            <a:r>
              <a:rPr lang="en-US" altLang="ja-JP" sz="26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6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6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～標準仕様書で誰でも簡単発注！～</a:t>
            </a:r>
            <a:endParaRPr lang="ja-JP" altLang="en-US" sz="26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60528" y="1034880"/>
            <a:ext cx="6535040" cy="3138223"/>
            <a:chOff x="192612" y="1047580"/>
            <a:chExt cx="6535040" cy="3138223"/>
          </a:xfrm>
        </p:grpSpPr>
        <p:grpSp>
          <p:nvGrpSpPr>
            <p:cNvPr id="127" name="グループ化 126"/>
            <p:cNvGrpSpPr/>
            <p:nvPr/>
          </p:nvGrpSpPr>
          <p:grpSpPr>
            <a:xfrm>
              <a:off x="192612" y="1047580"/>
              <a:ext cx="6535039" cy="3138223"/>
              <a:chOff x="345014" y="4066674"/>
              <a:chExt cx="6535039" cy="3190786"/>
            </a:xfrm>
          </p:grpSpPr>
          <p:sp>
            <p:nvSpPr>
              <p:cNvPr id="128" name="角丸四角形 127"/>
              <p:cNvSpPr/>
              <p:nvPr/>
            </p:nvSpPr>
            <p:spPr>
              <a:xfrm>
                <a:off x="345014" y="4066674"/>
                <a:ext cx="6535039" cy="3190786"/>
              </a:xfrm>
              <a:prstGeom prst="roundRect">
                <a:avLst>
                  <a:gd name="adj" fmla="val 4902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C6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9" name="グループ化 128"/>
              <p:cNvGrpSpPr/>
              <p:nvPr/>
            </p:nvGrpSpPr>
            <p:grpSpPr>
              <a:xfrm>
                <a:off x="345015" y="4070212"/>
                <a:ext cx="6535038" cy="437125"/>
                <a:chOff x="434511" y="4639818"/>
                <a:chExt cx="6535038" cy="208354"/>
              </a:xfrm>
            </p:grpSpPr>
            <p:sp>
              <p:nvSpPr>
                <p:cNvPr id="130" name="角丸四角形 129"/>
                <p:cNvSpPr/>
                <p:nvPr/>
              </p:nvSpPr>
              <p:spPr>
                <a:xfrm>
                  <a:off x="434511" y="4639818"/>
                  <a:ext cx="6535038" cy="157849"/>
                </a:xfrm>
                <a:prstGeom prst="roundRect">
                  <a:avLst>
                    <a:gd name="adj" fmla="val 32374"/>
                  </a:avLst>
                </a:prstGeom>
                <a:solidFill>
                  <a:srgbClr val="FC60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正方形/長方形 130"/>
                <p:cNvSpPr/>
                <p:nvPr/>
              </p:nvSpPr>
              <p:spPr>
                <a:xfrm>
                  <a:off x="445335" y="4764336"/>
                  <a:ext cx="6524213" cy="64820"/>
                </a:xfrm>
                <a:prstGeom prst="rect">
                  <a:avLst/>
                </a:prstGeom>
                <a:solidFill>
                  <a:srgbClr val="FC60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>
                  <a:off x="491184" y="4654265"/>
                  <a:ext cx="4513784" cy="1939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000" b="1" dirty="0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 </a:t>
                  </a:r>
                  <a:r>
                    <a:rPr lang="en-US" altLang="ja-JP" sz="2000" b="1" dirty="0" smtClean="0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2</a:t>
                  </a:r>
                  <a:r>
                    <a:rPr lang="ja-JP" altLang="en-US" sz="2000" b="1" dirty="0" err="1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つの</a:t>
                  </a:r>
                  <a:r>
                    <a:rPr lang="ja-JP" altLang="en-US" sz="2000" b="1" dirty="0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標準仕様書を公開</a:t>
                  </a:r>
                  <a:r>
                    <a:rPr lang="ja-JP" altLang="en-US" sz="2000" b="1" dirty="0" smtClean="0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しました！</a:t>
                  </a:r>
                  <a:endParaRPr kumimoji="1" lang="en-US" altLang="ja-JP" sz="2000" b="1" dirty="0" smtClean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33" name="テキスト ボックス 132"/>
            <p:cNvSpPr txBox="1"/>
            <p:nvPr/>
          </p:nvSpPr>
          <p:spPr>
            <a:xfrm>
              <a:off x="203435" y="1502655"/>
              <a:ext cx="633698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1938" indent="-261938">
                <a:spcAft>
                  <a:spcPts val="1200"/>
                </a:spcAft>
              </a:pP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① 貴機関で既にお持ちのウェブ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地図サイト</a:t>
              </a: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を、</a:t>
              </a:r>
              <a:r>
                <a:rPr lang="ja-JP" altLang="en-US" sz="1600" b="1" u="sng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国土地理院の地図を表示するように改良</a:t>
              </a:r>
              <a:r>
                <a:rPr lang="ja-JP" altLang="en-US" sz="16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する場合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の標準仕様書</a:t>
              </a:r>
              <a:endPara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61938" indent="-261938">
                <a:spcAft>
                  <a:spcPts val="600"/>
                </a:spcAft>
              </a:pP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② 国土地理院の地図を背景に表示するウェブ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地図サイト</a:t>
              </a: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r>
                <a:rPr lang="ja-JP" altLang="en-US" sz="1600" b="1" u="sng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新たに構築する場合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標準仕様書</a:t>
              </a:r>
              <a:endPara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782711" y="3761919"/>
              <a:ext cx="59449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→ウェブ地図の専門知識</a:t>
              </a: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がなくても、</a:t>
              </a:r>
              <a:r>
                <a:rPr lang="ja-JP" altLang="en-US" sz="1600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簡単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に発注仕様書</a:t>
              </a: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が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作成できる！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>
            <a:xfrm>
              <a:off x="534383" y="2800877"/>
              <a:ext cx="5099451" cy="89255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r>
                <a:rPr lang="ja-JP" altLang="en-US" sz="18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lang="ja-JP" altLang="en-US" sz="1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標準仕様書はこちらから～</a:t>
              </a:r>
              <a:endPara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</a:t>
              </a:r>
              <a:r>
                <a:rPr lang="en-US" altLang="ja-JP" sz="1800" u="sng" dirty="0" smtClean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https</a:t>
              </a:r>
              <a:r>
                <a:rPr lang="en-US" altLang="ja-JP" sz="1800" u="sng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://maps.gsi.go.jp/help/</a:t>
              </a:r>
              <a:endParaRPr lang="ja-JP" altLang="en-US" sz="1800" u="sng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600" dirty="0" smtClean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わかりづらい</a:t>
              </a:r>
              <a:r>
                <a:rPr lang="ja-JP" altLang="en-US" sz="16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専門用語も簡単解説　用語集も公開しています</a:t>
              </a:r>
              <a:endParaRPr lang="en-US" altLang="ja-JP" sz="16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034" y="2851735"/>
              <a:ext cx="817938" cy="817938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158060" y="4300905"/>
            <a:ext cx="6532825" cy="2409743"/>
            <a:chOff x="190144" y="4243117"/>
            <a:chExt cx="6532825" cy="2409743"/>
          </a:xfrm>
        </p:grpSpPr>
        <p:grpSp>
          <p:nvGrpSpPr>
            <p:cNvPr id="134" name="グループ化 133"/>
            <p:cNvGrpSpPr/>
            <p:nvPr/>
          </p:nvGrpSpPr>
          <p:grpSpPr>
            <a:xfrm>
              <a:off x="190144" y="4243117"/>
              <a:ext cx="6532825" cy="2409743"/>
              <a:chOff x="345013" y="4487256"/>
              <a:chExt cx="6532825" cy="2450105"/>
            </a:xfrm>
          </p:grpSpPr>
          <p:sp>
            <p:nvSpPr>
              <p:cNvPr id="135" name="角丸四角形 134"/>
              <p:cNvSpPr/>
              <p:nvPr/>
            </p:nvSpPr>
            <p:spPr>
              <a:xfrm>
                <a:off x="355839" y="4497947"/>
                <a:ext cx="6521999" cy="2439414"/>
              </a:xfrm>
              <a:prstGeom prst="roundRect">
                <a:avLst>
                  <a:gd name="adj" fmla="val 478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C6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6" name="グループ化 135"/>
              <p:cNvGrpSpPr/>
              <p:nvPr/>
            </p:nvGrpSpPr>
            <p:grpSpPr>
              <a:xfrm>
                <a:off x="345013" y="4487256"/>
                <a:ext cx="6532825" cy="472557"/>
                <a:chOff x="434509" y="4838589"/>
                <a:chExt cx="6532825" cy="225242"/>
              </a:xfrm>
            </p:grpSpPr>
            <p:sp>
              <p:nvSpPr>
                <p:cNvPr id="137" name="角丸四角形 136"/>
                <p:cNvSpPr/>
                <p:nvPr/>
              </p:nvSpPr>
              <p:spPr>
                <a:xfrm>
                  <a:off x="434511" y="4838589"/>
                  <a:ext cx="6532823" cy="14341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60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正方形/長方形 137"/>
                <p:cNvSpPr/>
                <p:nvPr/>
              </p:nvSpPr>
              <p:spPr>
                <a:xfrm>
                  <a:off x="434509" y="4931295"/>
                  <a:ext cx="6532825" cy="119258"/>
                </a:xfrm>
                <a:prstGeom prst="rect">
                  <a:avLst/>
                </a:prstGeom>
                <a:solidFill>
                  <a:srgbClr val="FC60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テキスト ボックス 138"/>
                <p:cNvSpPr txBox="1"/>
                <p:nvPr/>
              </p:nvSpPr>
              <p:spPr>
                <a:xfrm>
                  <a:off x="491184" y="4869925"/>
                  <a:ext cx="5163715" cy="1939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000" b="1" dirty="0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 </a:t>
                  </a:r>
                  <a:r>
                    <a:rPr lang="ja-JP" altLang="en-US" sz="2000" b="1" dirty="0" smtClean="0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低コスト</a:t>
                  </a:r>
                  <a:r>
                    <a:rPr lang="ja-JP" altLang="en-US" sz="2000" b="1" dirty="0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でウェブ地図サイトが作れます</a:t>
                  </a:r>
                  <a:r>
                    <a:rPr lang="ja-JP" altLang="en-US" sz="2000" b="1" dirty="0" smtClean="0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！</a:t>
                  </a:r>
                  <a:endParaRPr kumimoji="1" lang="en-US" altLang="ja-JP" sz="2000" b="1" dirty="0" smtClean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50" name="テキスト ボックス 149"/>
            <p:cNvSpPr txBox="1"/>
            <p:nvPr/>
          </p:nvSpPr>
          <p:spPr>
            <a:xfrm>
              <a:off x="2947916" y="6222496"/>
              <a:ext cx="37750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→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低コスト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でウェブ地図サイトが構築できる！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9" name="テキスト ボックス 36"/>
            <p:cNvSpPr txBox="1"/>
            <p:nvPr/>
          </p:nvSpPr>
          <p:spPr>
            <a:xfrm>
              <a:off x="246816" y="5637356"/>
              <a:ext cx="612256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marL="174625" indent="-174625"/>
              <a:r>
                <a:rPr lang="ja-JP" altLang="en-US" sz="1600" spc="-5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■サイトの基本部分は、国土地理院の</a:t>
              </a:r>
              <a:r>
                <a:rPr lang="ja-JP" altLang="en-US" sz="1600" b="1" u="sng" spc="-5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地理院地図サイトのソースファイルを無料で利用できます</a:t>
              </a:r>
              <a:endParaRPr lang="en-US" altLang="ja-JP" sz="1600" b="1" u="sng" spc="-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1" name="テキスト ボックス 36"/>
            <p:cNvSpPr txBox="1"/>
            <p:nvPr/>
          </p:nvSpPr>
          <p:spPr>
            <a:xfrm>
              <a:off x="246917" y="4739448"/>
              <a:ext cx="6194928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■</a:t>
              </a:r>
              <a:r>
                <a:rPr lang="ja-JP" altLang="en-US" sz="1600" b="1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背景地図は</a:t>
              </a: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、基本的に出典明示のみで</a:t>
              </a:r>
              <a:r>
                <a:rPr lang="ja-JP" altLang="en-US" sz="1600" b="1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無料</a:t>
              </a: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で利用可能</a:t>
              </a:r>
              <a:endPara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marL="449263" indent="-274638"/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（参考）国土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地理院コンテンツ利用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規約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/>
              </a:r>
              <a:b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hlinkClick r:id="rId5"/>
                </a:rPr>
                <a:t>https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hlinkClick r:id="rId5"/>
                </a:rPr>
                <a:t>://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hlinkClick r:id="rId5"/>
                </a:rPr>
                <a:t>www.gsi.go.jp/kikakuchousei/kikakuchousei40182.html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8060" y="6844786"/>
            <a:ext cx="6582734" cy="2537545"/>
            <a:chOff x="158060" y="6940322"/>
            <a:chExt cx="6582734" cy="2537545"/>
          </a:xfrm>
        </p:grpSpPr>
        <p:grpSp>
          <p:nvGrpSpPr>
            <p:cNvPr id="141" name="グループ化 140"/>
            <p:cNvGrpSpPr/>
            <p:nvPr/>
          </p:nvGrpSpPr>
          <p:grpSpPr>
            <a:xfrm>
              <a:off x="158060" y="6940322"/>
              <a:ext cx="6535039" cy="2537545"/>
              <a:chOff x="345014" y="4062855"/>
              <a:chExt cx="6535039" cy="2261336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345014" y="4066672"/>
                <a:ext cx="6535039" cy="2257519"/>
              </a:xfrm>
              <a:prstGeom prst="roundRect">
                <a:avLst>
                  <a:gd name="adj" fmla="val 505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C6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3" name="グループ化 142"/>
              <p:cNvGrpSpPr/>
              <p:nvPr/>
            </p:nvGrpSpPr>
            <p:grpSpPr>
              <a:xfrm>
                <a:off x="345015" y="4062855"/>
                <a:ext cx="6535038" cy="455830"/>
                <a:chOff x="434511" y="4636339"/>
                <a:chExt cx="6535038" cy="217271"/>
              </a:xfrm>
            </p:grpSpPr>
            <p:sp>
              <p:nvSpPr>
                <p:cNvPr id="144" name="角丸四角形 143"/>
                <p:cNvSpPr/>
                <p:nvPr/>
              </p:nvSpPr>
              <p:spPr>
                <a:xfrm>
                  <a:off x="434511" y="4636339"/>
                  <a:ext cx="6535038" cy="156494"/>
                </a:xfrm>
                <a:prstGeom prst="roundRect">
                  <a:avLst>
                    <a:gd name="adj" fmla="val 34488"/>
                  </a:avLst>
                </a:prstGeom>
                <a:solidFill>
                  <a:srgbClr val="FC60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" name="正方形/長方形 144"/>
                <p:cNvSpPr/>
                <p:nvPr/>
              </p:nvSpPr>
              <p:spPr>
                <a:xfrm>
                  <a:off x="445335" y="4717805"/>
                  <a:ext cx="6524213" cy="108274"/>
                </a:xfrm>
                <a:prstGeom prst="rect">
                  <a:avLst/>
                </a:prstGeom>
                <a:solidFill>
                  <a:srgbClr val="FC60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" name="テキスト ボックス 145"/>
                <p:cNvSpPr txBox="1"/>
                <p:nvPr/>
              </p:nvSpPr>
              <p:spPr>
                <a:xfrm>
                  <a:off x="491183" y="4659703"/>
                  <a:ext cx="6122567" cy="1939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000" b="1" dirty="0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 </a:t>
                  </a:r>
                  <a:r>
                    <a:rPr lang="ja-JP" altLang="en-US" sz="2000" b="1" dirty="0" smtClean="0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標準地図のほかにも様々な地図が利用可能！</a:t>
                  </a:r>
                  <a:endParaRPr kumimoji="1" lang="en-US" altLang="ja-JP" sz="2000" b="1" dirty="0" smtClean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52" name="テキスト ボックス 151"/>
            <p:cNvSpPr txBox="1"/>
            <p:nvPr/>
          </p:nvSpPr>
          <p:spPr>
            <a:xfrm>
              <a:off x="2729551" y="9048958"/>
              <a:ext cx="40112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→サイトの目的に応じて、背景</a:t>
              </a:r>
              <a:r>
                <a:rPr lang="ja-JP" altLang="en-US" sz="1600" b="1" dirty="0" smtClean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地図が選べる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！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3" name="テキスト ボックス 152"/>
            <p:cNvSpPr txBox="1"/>
            <p:nvPr/>
          </p:nvSpPr>
          <p:spPr>
            <a:xfrm>
              <a:off x="2588506" y="8374227"/>
              <a:ext cx="4147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（参考）地理院タイル一覧　　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indent="252000"/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hlinkClick r:id="rId6"/>
                </a:rPr>
                <a:t>https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hlinkClick r:id="rId6"/>
                </a:rPr>
                <a:t>://maps.gsi.go.jp/development/ichiran.html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214428" y="7420169"/>
              <a:ext cx="2011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■背景地図の利用例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283336" y="7744645"/>
              <a:ext cx="1217000" cy="1345867"/>
              <a:chOff x="242392" y="7956660"/>
              <a:chExt cx="1217000" cy="1345867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242392" y="8209016"/>
                <a:ext cx="1217000" cy="1093511"/>
                <a:chOff x="191592" y="8209016"/>
                <a:chExt cx="1217000" cy="1093511"/>
              </a:xfrm>
            </p:grpSpPr>
            <p:pic>
              <p:nvPicPr>
                <p:cNvPr id="5" name="図 4"/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3556"/>
                <a:stretch/>
              </p:blipFill>
              <p:spPr>
                <a:xfrm>
                  <a:off x="238274" y="8209016"/>
                  <a:ext cx="1110937" cy="837612"/>
                </a:xfrm>
                <a:prstGeom prst="rect">
                  <a:avLst/>
                </a:prstGeom>
              </p:spPr>
            </p:pic>
            <p:sp>
              <p:nvSpPr>
                <p:cNvPr id="62" name="正方形/長方形 61"/>
                <p:cNvSpPr/>
                <p:nvPr/>
              </p:nvSpPr>
              <p:spPr>
                <a:xfrm>
                  <a:off x="191592" y="9025528"/>
                  <a:ext cx="121700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9pPr>
                </a:lstStyle>
                <a:p>
                  <a:r>
                    <a:rPr lang="ja-JP" altLang="en-US" sz="1200" spc="-50" dirty="0" smtClean="0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施設情報の掲載</a:t>
                  </a:r>
                  <a:endParaRPr lang="ja-JP" altLang="en-US" sz="1200" spc="-50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69" name="テキスト ボックス 68"/>
              <p:cNvSpPr txBox="1"/>
              <p:nvPr/>
            </p:nvSpPr>
            <p:spPr>
              <a:xfrm>
                <a:off x="399769" y="7956660"/>
                <a:ext cx="9500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淡色地図</a:t>
                </a:r>
                <a:endPara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1488650" y="7745856"/>
              <a:ext cx="1217000" cy="1344500"/>
              <a:chOff x="1447706" y="7957871"/>
              <a:chExt cx="1217000" cy="1344500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1447706" y="8210678"/>
                <a:ext cx="1217000" cy="1091693"/>
                <a:chOff x="2901799" y="8227433"/>
                <a:chExt cx="1217000" cy="1091693"/>
              </a:xfrm>
            </p:grpSpPr>
            <p:pic>
              <p:nvPicPr>
                <p:cNvPr id="6" name="図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56549" y="8227433"/>
                  <a:ext cx="1107500" cy="835588"/>
                </a:xfrm>
                <a:prstGeom prst="rect">
                  <a:avLst/>
                </a:prstGeom>
              </p:spPr>
            </p:pic>
            <p:sp>
              <p:nvSpPr>
                <p:cNvPr id="63" name="正方形/長方形 62"/>
                <p:cNvSpPr/>
                <p:nvPr/>
              </p:nvSpPr>
              <p:spPr>
                <a:xfrm>
                  <a:off x="2901799" y="9042127"/>
                  <a:ext cx="121700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defRPr>
                  </a:lvl9pPr>
                </a:lstStyle>
                <a:p>
                  <a:r>
                    <a:rPr lang="ja-JP" altLang="en-US" sz="1200" spc="-50" dirty="0" smtClean="0">
                      <a:solidFill>
                        <a:srgbClr val="00206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災害履歴の掲載</a:t>
                  </a:r>
                  <a:endParaRPr lang="ja-JP" altLang="en-US" sz="1200" spc="-50" dirty="0">
                    <a:solidFill>
                      <a:srgbClr val="00206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74" name="テキスト ボックス 73"/>
              <p:cNvSpPr txBox="1"/>
              <p:nvPr/>
            </p:nvSpPr>
            <p:spPr>
              <a:xfrm>
                <a:off x="1769231" y="7957871"/>
                <a:ext cx="545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写真</a:t>
                </a:r>
                <a:endPara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77" name="テキスト ボックス 76"/>
            <p:cNvSpPr txBox="1"/>
            <p:nvPr/>
          </p:nvSpPr>
          <p:spPr>
            <a:xfrm>
              <a:off x="2774925" y="7804274"/>
              <a:ext cx="3634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このほか、標高を色で示した地図、活断層図など、様々な種類の地図を利用することができます。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44" y="9443487"/>
            <a:ext cx="3633531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A4 210 x 297 mm</PresentationFormat>
  <Paragraphs>56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HG丸ｺﾞｼｯｸM-PRO</vt:lpstr>
      <vt:lpstr>Meiryo UI</vt:lpstr>
      <vt:lpstr>ＭＳ Ｐゴシック</vt:lpstr>
      <vt:lpstr>メイリオ</vt:lpstr>
      <vt:lpstr>Arial</vt:lpstr>
      <vt:lpstr>Calibri</vt:lpstr>
      <vt:lpstr>Trebuchet MS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2019-09-20T05:57:22Z</dcterms:created>
  <dcterms:modified xsi:type="dcterms:W3CDTF">2019-09-20T05:57:28Z</dcterms:modified>
</cp:coreProperties>
</file>